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63" r:id="rId2"/>
    <p:sldId id="364" r:id="rId3"/>
    <p:sldId id="365" r:id="rId4"/>
    <p:sldId id="3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B7D"/>
    <a:srgbClr val="000000"/>
    <a:srgbClr val="F6F3F1"/>
    <a:srgbClr val="5B5D5A"/>
    <a:srgbClr val="38536C"/>
    <a:srgbClr val="E2B129"/>
    <a:srgbClr val="FCD034"/>
    <a:srgbClr val="EFE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/>
    <p:restoredTop sz="95340"/>
  </p:normalViewPr>
  <p:slideViewPr>
    <p:cSldViewPr snapToGrid="0" snapToObjects="1">
      <p:cViewPr varScale="1">
        <p:scale>
          <a:sx n="125" d="100"/>
          <a:sy n="125" d="100"/>
        </p:scale>
        <p:origin x="288" y="168"/>
      </p:cViewPr>
      <p:guideLst>
        <p:guide pos="3840"/>
        <p:guide orient="horz" pos="2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 snapToGrid="0" snapToObjects="1">
      <p:cViewPr varScale="1">
        <p:scale>
          <a:sx n="171" d="100"/>
          <a:sy n="171" d="100"/>
        </p:scale>
        <p:origin x="65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383C2-B782-6242-A922-8B3442DE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50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FCC36-5A30-4443-9130-98EE3EAA04C5}" type="datetimeFigureOut">
              <a:rPr lang="en-US" smtClean="0"/>
              <a:t>4/24/20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C4997-371F-4348-BB06-FA5B4276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4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95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758" y="0"/>
            <a:ext cx="7622241" cy="6021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00930"/>
            <a:ext cx="1103301" cy="40522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569760" y="6021564"/>
            <a:ext cx="7622240" cy="836436"/>
          </a:xfrm>
          <a:prstGeom prst="rect">
            <a:avLst/>
          </a:prstGeom>
          <a:solidFill>
            <a:srgbClr val="FCD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" y="6021564"/>
            <a:ext cx="4569757" cy="836436"/>
          </a:xfrm>
          <a:prstGeom prst="rect">
            <a:avLst/>
          </a:prstGeom>
          <a:solidFill>
            <a:srgbClr val="E2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587" y="6251601"/>
            <a:ext cx="3955307" cy="37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4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65959" y="6046470"/>
            <a:ext cx="10226041" cy="811530"/>
          </a:xfrm>
          <a:prstGeom prst="rect">
            <a:avLst/>
          </a:prstGeom>
          <a:solidFill>
            <a:srgbClr val="FCD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218" y="1156272"/>
            <a:ext cx="11253564" cy="4604448"/>
          </a:xfrm>
          <a:prstGeom prst="rect">
            <a:avLst/>
          </a:prstGeom>
        </p:spPr>
        <p:txBody>
          <a:bodyPr lIns="228600"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8536C"/>
              </a:buClr>
              <a:buFont typeface="Arial" charset="0"/>
              <a:buChar char="•"/>
              <a:defRPr sz="200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9218" y="346990"/>
            <a:ext cx="11253564" cy="548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91440" anchor="ctr"/>
          <a:lstStyle>
            <a:lvl1pPr algn="l">
              <a:defRPr sz="2800" u="none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046470"/>
            <a:ext cx="1965960" cy="811530"/>
          </a:xfrm>
          <a:prstGeom prst="rect">
            <a:avLst/>
          </a:prstGeom>
          <a:solidFill>
            <a:srgbClr val="E2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9102" y="6240983"/>
            <a:ext cx="1150958" cy="42250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127572"/>
          </a:xfrm>
          <a:prstGeom prst="rect">
            <a:avLst/>
          </a:prstGeom>
          <a:solidFill>
            <a:srgbClr val="385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488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3" pos="3840" userDrawn="1">
          <p15:clr>
            <a:srgbClr val="FBAE40"/>
          </p15:clr>
        </p15:guide>
        <p15:guide id="24" orient="horz" pos="2160" userDrawn="1">
          <p15:clr>
            <a:srgbClr val="FBAE40"/>
          </p15:clr>
        </p15:guide>
        <p15:guide id="25" pos="4128" userDrawn="1">
          <p15:clr>
            <a:srgbClr val="FBAE40"/>
          </p15:clr>
        </p15:guide>
        <p15:guide id="26" pos="4416" userDrawn="1">
          <p15:clr>
            <a:srgbClr val="FBAE40"/>
          </p15:clr>
        </p15:guide>
        <p15:guide id="27" pos="4704" userDrawn="1">
          <p15:clr>
            <a:srgbClr val="FBAE40"/>
          </p15:clr>
        </p15:guide>
        <p15:guide id="28" pos="4992" userDrawn="1">
          <p15:clr>
            <a:srgbClr val="FBAE40"/>
          </p15:clr>
        </p15:guide>
        <p15:guide id="29" pos="5280" userDrawn="1">
          <p15:clr>
            <a:srgbClr val="FBAE40"/>
          </p15:clr>
        </p15:guide>
        <p15:guide id="30" pos="5568" userDrawn="1">
          <p15:clr>
            <a:srgbClr val="FBAE40"/>
          </p15:clr>
        </p15:guide>
        <p15:guide id="31" orient="horz" pos="1872" userDrawn="1">
          <p15:clr>
            <a:srgbClr val="FBAE40"/>
          </p15:clr>
        </p15:guide>
        <p15:guide id="32" pos="5856" userDrawn="1">
          <p15:clr>
            <a:srgbClr val="FBAE40"/>
          </p15:clr>
        </p15:guide>
        <p15:guide id="33" pos="6144" userDrawn="1">
          <p15:clr>
            <a:srgbClr val="FBAE40"/>
          </p15:clr>
        </p15:guide>
        <p15:guide id="34" pos="6432" userDrawn="1">
          <p15:clr>
            <a:srgbClr val="FBAE40"/>
          </p15:clr>
        </p15:guide>
        <p15:guide id="35" pos="6720" userDrawn="1">
          <p15:clr>
            <a:srgbClr val="FBAE40"/>
          </p15:clr>
        </p15:guide>
        <p15:guide id="36" pos="7008" userDrawn="1">
          <p15:clr>
            <a:srgbClr val="FBAE40"/>
          </p15:clr>
        </p15:guide>
        <p15:guide id="37" pos="7296" userDrawn="1">
          <p15:clr>
            <a:srgbClr val="FBAE40"/>
          </p15:clr>
        </p15:guide>
        <p15:guide id="38" pos="3552" userDrawn="1">
          <p15:clr>
            <a:srgbClr val="FBAE40"/>
          </p15:clr>
        </p15:guide>
        <p15:guide id="39" pos="3264" userDrawn="1">
          <p15:clr>
            <a:srgbClr val="FBAE40"/>
          </p15:clr>
        </p15:guide>
        <p15:guide id="40" pos="2976" userDrawn="1">
          <p15:clr>
            <a:srgbClr val="FBAE40"/>
          </p15:clr>
        </p15:guide>
        <p15:guide id="41" orient="horz" pos="2448" userDrawn="1">
          <p15:clr>
            <a:srgbClr val="FBAE40"/>
          </p15:clr>
        </p15:guide>
        <p15:guide id="42" orient="horz" pos="2736" userDrawn="1">
          <p15:clr>
            <a:srgbClr val="FBAE40"/>
          </p15:clr>
        </p15:guide>
        <p15:guide id="43" pos="2688" userDrawn="1">
          <p15:clr>
            <a:srgbClr val="FBAE40"/>
          </p15:clr>
        </p15:guide>
        <p15:guide id="44" pos="2400" userDrawn="1">
          <p15:clr>
            <a:srgbClr val="FBAE40"/>
          </p15:clr>
        </p15:guide>
        <p15:guide id="45" pos="2112" userDrawn="1">
          <p15:clr>
            <a:srgbClr val="FBAE40"/>
          </p15:clr>
        </p15:guide>
        <p15:guide id="46" pos="1824" userDrawn="1">
          <p15:clr>
            <a:srgbClr val="FBAE40"/>
          </p15:clr>
        </p15:guide>
        <p15:guide id="47" pos="1536" userDrawn="1">
          <p15:clr>
            <a:srgbClr val="FBAE40"/>
          </p15:clr>
        </p15:guide>
        <p15:guide id="48" pos="1248" userDrawn="1">
          <p15:clr>
            <a:srgbClr val="FBAE40"/>
          </p15:clr>
        </p15:guide>
        <p15:guide id="49" pos="936" userDrawn="1">
          <p15:clr>
            <a:srgbClr val="FBAE40"/>
          </p15:clr>
        </p15:guide>
        <p15:guide id="50" pos="672" userDrawn="1">
          <p15:clr>
            <a:srgbClr val="FBAE40"/>
          </p15:clr>
        </p15:guide>
        <p15:guide id="51" pos="384" userDrawn="1">
          <p15:clr>
            <a:srgbClr val="FBAE40"/>
          </p15:clr>
        </p15:guide>
        <p15:guide id="52" orient="horz" pos="1584" userDrawn="1">
          <p15:clr>
            <a:srgbClr val="FBAE40"/>
          </p15:clr>
        </p15:guide>
        <p15:guide id="53" orient="horz" pos="1296" userDrawn="1">
          <p15:clr>
            <a:srgbClr val="FBAE40"/>
          </p15:clr>
        </p15:guide>
        <p15:guide id="54" orient="horz" pos="1008" userDrawn="1">
          <p15:clr>
            <a:srgbClr val="FBAE40"/>
          </p15:clr>
        </p15:guide>
        <p15:guide id="55" orient="horz" pos="720" userDrawn="1">
          <p15:clr>
            <a:srgbClr val="FBAE40"/>
          </p15:clr>
        </p15:guide>
        <p15:guide id="56" orient="horz" pos="432" userDrawn="1">
          <p15:clr>
            <a:srgbClr val="FBAE40"/>
          </p15:clr>
        </p15:guide>
        <p15:guide id="57" orient="horz" pos="144" userDrawn="1">
          <p15:clr>
            <a:srgbClr val="FBAE40"/>
          </p15:clr>
        </p15:guide>
        <p15:guide id="58" orient="horz" pos="3024" userDrawn="1">
          <p15:clr>
            <a:srgbClr val="FBAE40"/>
          </p15:clr>
        </p15:guide>
        <p15:guide id="59" orient="horz" pos="3312" userDrawn="1">
          <p15:clr>
            <a:srgbClr val="FBAE40"/>
          </p15:clr>
        </p15:guide>
        <p15:guide id="60" orient="horz" pos="3600" userDrawn="1">
          <p15:clr>
            <a:srgbClr val="FBAE40"/>
          </p15:clr>
        </p15:guide>
        <p15:guide id="61" orient="horz" pos="3888" userDrawn="1">
          <p15:clr>
            <a:srgbClr val="FBAE40"/>
          </p15:clr>
        </p15:guide>
        <p15:guide id="62" pos="5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965959" y="6046470"/>
            <a:ext cx="10226041" cy="811530"/>
          </a:xfrm>
          <a:prstGeom prst="rect">
            <a:avLst/>
          </a:prstGeom>
          <a:solidFill>
            <a:srgbClr val="FCD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469218" y="346990"/>
            <a:ext cx="11253564" cy="548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91440" anchor="ctr"/>
          <a:lstStyle>
            <a:lvl1pPr algn="l">
              <a:defRPr sz="2800" u="none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046470"/>
            <a:ext cx="1965960" cy="811530"/>
          </a:xfrm>
          <a:prstGeom prst="rect">
            <a:avLst/>
          </a:prstGeom>
          <a:solidFill>
            <a:srgbClr val="E2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9102" y="6240983"/>
            <a:ext cx="1150958" cy="42250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12192000" cy="127572"/>
          </a:xfrm>
          <a:prstGeom prst="rect">
            <a:avLst/>
          </a:prstGeom>
          <a:solidFill>
            <a:srgbClr val="385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3" pos="3840">
          <p15:clr>
            <a:srgbClr val="FBAE40"/>
          </p15:clr>
        </p15:guide>
        <p15:guide id="25" pos="4128">
          <p15:clr>
            <a:srgbClr val="FBAE40"/>
          </p15:clr>
        </p15:guide>
        <p15:guide id="37" pos="7392" userDrawn="1">
          <p15:clr>
            <a:srgbClr val="FBAE40"/>
          </p15:clr>
        </p15:guide>
        <p15:guide id="38" pos="3552">
          <p15:clr>
            <a:srgbClr val="FBAE40"/>
          </p15:clr>
        </p15:guide>
        <p15:guide id="51" pos="288" userDrawn="1">
          <p15:clr>
            <a:srgbClr val="FBAE40"/>
          </p15:clr>
        </p15:guide>
        <p15:guide id="55" orient="horz" pos="768" userDrawn="1">
          <p15:clr>
            <a:srgbClr val="FBAE40"/>
          </p15:clr>
        </p15:guide>
        <p15:guide id="56" orient="horz" pos="480" userDrawn="1">
          <p15:clr>
            <a:srgbClr val="FBAE40"/>
          </p15:clr>
        </p15:guide>
        <p15:guide id="57" orient="horz" pos="144">
          <p15:clr>
            <a:srgbClr val="FBAE40"/>
          </p15:clr>
        </p15:guide>
        <p15:guide id="59" orient="horz" pos="3528" userDrawn="1">
          <p15:clr>
            <a:srgbClr val="FBAE40"/>
          </p15:clr>
        </p15:guide>
        <p15:guide id="61" orient="horz" pos="3888">
          <p15:clr>
            <a:srgbClr val="FBAE40"/>
          </p15:clr>
        </p15:guide>
        <p15:guide id="62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5959" y="6046470"/>
            <a:ext cx="10226041" cy="811530"/>
          </a:xfrm>
          <a:prstGeom prst="rect">
            <a:avLst/>
          </a:prstGeom>
          <a:solidFill>
            <a:srgbClr val="FCD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20790" y="1364792"/>
            <a:ext cx="5401992" cy="4121608"/>
          </a:xfrm>
          <a:prstGeom prst="rect">
            <a:avLst/>
          </a:prstGeom>
        </p:spPr>
        <p:txBody>
          <a:bodyPr lIns="228600" anchor="ctr"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8536C"/>
              </a:buClr>
              <a:buFont typeface="Arial" charset="0"/>
              <a:buChar char="•"/>
              <a:defRPr sz="200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469218" y="346990"/>
            <a:ext cx="11253564" cy="548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91440" anchor="ctr"/>
          <a:lstStyle>
            <a:lvl1pPr algn="l">
              <a:defRPr sz="2800" u="none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046470"/>
            <a:ext cx="1965960" cy="811530"/>
          </a:xfrm>
          <a:prstGeom prst="rect">
            <a:avLst/>
          </a:prstGeom>
          <a:solidFill>
            <a:srgbClr val="E2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9102" y="6240983"/>
            <a:ext cx="1150958" cy="42250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127572"/>
          </a:xfrm>
          <a:prstGeom prst="rect">
            <a:avLst/>
          </a:prstGeom>
          <a:solidFill>
            <a:srgbClr val="385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645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pos="7392" userDrawn="1">
          <p15:clr>
            <a:srgbClr val="FBAE40"/>
          </p15:clr>
        </p15:guide>
        <p15:guide id="3" orient="horz" pos="480" userDrawn="1">
          <p15:clr>
            <a:srgbClr val="FBAE40"/>
          </p15:clr>
        </p15:guide>
        <p15:guide id="4" orient="horz" pos="3528" userDrawn="1">
          <p15:clr>
            <a:srgbClr val="FBAE40"/>
          </p15:clr>
        </p15:guide>
        <p15:guide id="5" orient="horz" pos="768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3984" userDrawn="1">
          <p15:clr>
            <a:srgbClr val="FBAE40"/>
          </p15:clr>
        </p15:guide>
        <p15:guide id="8" pos="3696" userDrawn="1">
          <p15:clr>
            <a:srgbClr val="FBAE40"/>
          </p15:clr>
        </p15:guide>
        <p15:guide id="9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65959" y="6046470"/>
            <a:ext cx="10226041" cy="811530"/>
          </a:xfrm>
          <a:prstGeom prst="rect">
            <a:avLst/>
          </a:prstGeom>
          <a:solidFill>
            <a:srgbClr val="FCD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469218" y="346990"/>
            <a:ext cx="11253564" cy="548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0" tIns="91440" anchor="ctr"/>
          <a:lstStyle>
            <a:lvl1pPr algn="l">
              <a:defRPr sz="2800" u="none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046470"/>
            <a:ext cx="1965960" cy="811530"/>
          </a:xfrm>
          <a:prstGeom prst="rect">
            <a:avLst/>
          </a:prstGeom>
          <a:solidFill>
            <a:srgbClr val="E2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9102" y="6240983"/>
            <a:ext cx="1150958" cy="42250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127572"/>
          </a:xfrm>
          <a:prstGeom prst="rect">
            <a:avLst/>
          </a:prstGeom>
          <a:solidFill>
            <a:srgbClr val="385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79712E-B6A8-5C4B-953E-7539A8235A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218" y="1364792"/>
            <a:ext cx="7463820" cy="4121608"/>
          </a:xfrm>
          <a:prstGeom prst="rect">
            <a:avLst/>
          </a:prstGeom>
        </p:spPr>
        <p:txBody>
          <a:bodyPr lIns="0" anchor="ctr"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8536C"/>
              </a:buClr>
              <a:buFont typeface="Arial" charset="0"/>
              <a:buChar char="•"/>
              <a:defRPr sz="200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Clr>
                <a:schemeClr val="accent2"/>
              </a:buClr>
              <a:buFont typeface=".AppleSystemUIFont"/>
              <a:buChar char="-"/>
              <a:defRPr sz="200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>
                <a:solidFill>
                  <a:srgbClr val="5B5D5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9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1" r:id="rId2"/>
    <p:sldLayoutId id="2147483656" r:id="rId3"/>
    <p:sldLayoutId id="2147483652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D5D88F-9459-9947-8754-DBA5F15D21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955" y="383655"/>
            <a:ext cx="11690194" cy="537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905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B9EA4C7-A6B3-4C4C-913A-4E0FB263D3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577" y="1715293"/>
            <a:ext cx="11659133" cy="4556724"/>
          </a:xfrm>
        </p:spPr>
        <p:txBody>
          <a:bodyPr anchor="t"/>
          <a:lstStyle/>
          <a:p>
            <a:pPr marL="0" indent="0" fontAlgn="base">
              <a:buNone/>
            </a:pPr>
            <a:r>
              <a:rPr lang="en-US" sz="2400" dirty="0"/>
              <a:t>The recent Pandemic creates an immediate need to avoid touching public surfaces. </a:t>
            </a:r>
          </a:p>
          <a:p>
            <a:pPr marL="0" indent="0" fontAlgn="base">
              <a:buNone/>
            </a:pPr>
            <a:r>
              <a:rPr lang="en-US" dirty="0"/>
              <a:t>Graphic Touchscreen keypad and </a:t>
            </a:r>
            <a:r>
              <a:rPr lang="en-US" dirty="0" err="1"/>
              <a:t>Thinline</a:t>
            </a:r>
            <a:r>
              <a:rPr lang="en-US" dirty="0"/>
              <a:t> keypads let you arm or disarm your system without touching the screen or the</a:t>
            </a:r>
            <a:br>
              <a:rPr lang="en-US" dirty="0"/>
            </a:br>
            <a:r>
              <a:rPr lang="en-US" dirty="0"/>
              <a:t>buttons to enter your code.</a:t>
            </a:r>
            <a:br>
              <a:rPr lang="en-US" dirty="0"/>
            </a:br>
            <a:r>
              <a:rPr lang="en-US" dirty="0"/>
              <a:t>Present your proximity</a:t>
            </a:r>
            <a:br>
              <a:rPr lang="en-US" dirty="0"/>
            </a:br>
            <a:r>
              <a:rPr lang="en-US" dirty="0"/>
              <a:t>credential to the keypad</a:t>
            </a:r>
            <a:br>
              <a:rPr lang="en-US" dirty="0"/>
            </a:br>
            <a:r>
              <a:rPr lang="en-US" dirty="0"/>
              <a:t>and eliminate the risk.</a:t>
            </a:r>
            <a:br>
              <a:rPr lang="en-US" dirty="0"/>
            </a:br>
            <a:r>
              <a:rPr lang="en-US" dirty="0"/>
              <a:t>Keep your family and</a:t>
            </a:r>
            <a:br>
              <a:rPr lang="en-US" dirty="0"/>
            </a:br>
            <a:r>
              <a:rPr lang="en-US" dirty="0"/>
              <a:t>employees safe, healthy</a:t>
            </a:r>
            <a:br>
              <a:rPr lang="en-US" dirty="0"/>
            </a:br>
            <a:r>
              <a:rPr lang="en-US" dirty="0"/>
              <a:t>and secure.</a:t>
            </a: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Touchless Keypads for Times Like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A3F64-FED5-A347-9BEE-AF7D98390D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7108" y="2640169"/>
            <a:ext cx="8229604" cy="31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346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B9EA4C7-A6B3-4C4C-913A-4E0FB263D3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820" y="1517848"/>
            <a:ext cx="3078050" cy="4470830"/>
          </a:xfrm>
        </p:spPr>
        <p:txBody>
          <a:bodyPr anchor="t"/>
          <a:lstStyle/>
          <a:p>
            <a:pPr marL="0" indent="0" fontAlgn="base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home and work, credentials are a perfect tool to give employees, baby sitters, after-hours cleaning services — anyone you authorize —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touchless way to interact with your keypad.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DB2E6-3841-0440-B78C-244EFE4E3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447" y="1586189"/>
            <a:ext cx="8392850" cy="41964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37B310-CA13-7446-B240-C5D64FB5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18" y="346990"/>
            <a:ext cx="11253564" cy="548437"/>
          </a:xfrm>
        </p:spPr>
        <p:txBody>
          <a:bodyPr/>
          <a:lstStyle/>
          <a:p>
            <a:r>
              <a:rPr lang="en-US" dirty="0"/>
              <a:t>Touchless Keypads for Times Like Now</a:t>
            </a:r>
          </a:p>
        </p:txBody>
      </p:sp>
    </p:spTree>
    <p:extLst>
      <p:ext uri="{BB962C8B-B14F-4D97-AF65-F5344CB8AC3E}">
        <p14:creationId xmlns:p14="http://schemas.microsoft.com/office/powerpoint/2010/main" val="11316237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0EDC4F-00B7-D141-9F53-5D0BE20E83F0}"/>
              </a:ext>
            </a:extLst>
          </p:cNvPr>
          <p:cNvSpPr txBox="1">
            <a:spLocks/>
          </p:cNvSpPr>
          <p:nvPr/>
        </p:nvSpPr>
        <p:spPr>
          <a:xfrm>
            <a:off x="621618" y="499390"/>
            <a:ext cx="11253564" cy="5484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u="none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/>
              <a:t>Touchless Keypads for Times Like Now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12D47-488F-7B42-9C02-262F84843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921" y="499390"/>
            <a:ext cx="4471767" cy="5193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F60529-AC13-7B4F-B80C-353431B790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30" y="1084504"/>
            <a:ext cx="6100061" cy="37490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55D72D9-B6CA-9043-919B-A6FA6F30D8E0}"/>
              </a:ext>
            </a:extLst>
          </p:cNvPr>
          <p:cNvSpPr txBox="1">
            <a:spLocks/>
          </p:cNvSpPr>
          <p:nvPr/>
        </p:nvSpPr>
        <p:spPr>
          <a:xfrm>
            <a:off x="786210" y="4723917"/>
            <a:ext cx="5888910" cy="109166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u="none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/>
              <a:t>New Customizable Assets </a:t>
            </a:r>
            <a:br>
              <a:rPr lang="en-US" dirty="0"/>
            </a:br>
            <a:r>
              <a:rPr lang="en-US" dirty="0"/>
              <a:t>Available In </a:t>
            </a:r>
            <a:r>
              <a:rPr lang="en-US" dirty="0" err="1"/>
              <a:t>MarketingCentral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99805"/>
      </p:ext>
    </p:extLst>
  </p:cSld>
  <p:clrMapOvr>
    <a:masterClrMapping/>
  </p:clrMapOvr>
</p:sld>
</file>

<file path=ppt/theme/theme1.xml><?xml version="1.0" encoding="utf-8"?>
<a:theme xmlns:a="http://schemas.openxmlformats.org/drawingml/2006/main" name="DMP Corporate Template">
  <a:themeElements>
    <a:clrScheme name="Custom 1">
      <a:dk1>
        <a:srgbClr val="40403E"/>
      </a:dk1>
      <a:lt1>
        <a:srgbClr val="FFFFFF"/>
      </a:lt1>
      <a:dk2>
        <a:srgbClr val="44546A"/>
      </a:dk2>
      <a:lt2>
        <a:srgbClr val="FEFFFF"/>
      </a:lt2>
      <a:accent1>
        <a:srgbClr val="FCD517"/>
      </a:accent1>
      <a:accent2>
        <a:srgbClr val="37536C"/>
      </a:accent2>
      <a:accent3>
        <a:srgbClr val="E1B128"/>
      </a:accent3>
      <a:accent4>
        <a:srgbClr val="000000"/>
      </a:accent4>
      <a:accent5>
        <a:srgbClr val="81817F"/>
      </a:accent5>
      <a:accent6>
        <a:srgbClr val="BCBCB9"/>
      </a:accent6>
      <a:hlink>
        <a:srgbClr val="243647"/>
      </a:hlink>
      <a:folHlink>
        <a:srgbClr val="FCD51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11577</TotalTime>
  <Words>129</Words>
  <Application>Microsoft Macintosh PowerPoint</Application>
  <PresentationFormat>Widescreen</PresentationFormat>
  <Paragraphs>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.AppleSystemUIFont</vt:lpstr>
      <vt:lpstr>Arial</vt:lpstr>
      <vt:lpstr>Calibri</vt:lpstr>
      <vt:lpstr>DMP Corporate Template</vt:lpstr>
      <vt:lpstr>PowerPoint Presentation</vt:lpstr>
      <vt:lpstr>Touchless Keypads for Times Like Now</vt:lpstr>
      <vt:lpstr>Touchless Keypads for Times Like Now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DMP Tech</dc:creator>
  <cp:lastModifiedBy>Microsoft Office User</cp:lastModifiedBy>
  <cp:revision>254</cp:revision>
  <cp:lastPrinted>2019-03-18T16:34:42Z</cp:lastPrinted>
  <dcterms:created xsi:type="dcterms:W3CDTF">2016-06-22T13:12:52Z</dcterms:created>
  <dcterms:modified xsi:type="dcterms:W3CDTF">2020-04-24T17:05:59Z</dcterms:modified>
</cp:coreProperties>
</file>